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29" r:id="rId51"/>
    <p:sldId id="319" r:id="rId52"/>
    <p:sldId id="341" r:id="rId53"/>
    <p:sldId id="360" r:id="rId54"/>
    <p:sldId id="359" r:id="rId55"/>
    <p:sldId id="335" r:id="rId56"/>
    <p:sldId id="336" r:id="rId57"/>
    <p:sldId id="337" r:id="rId58"/>
    <p:sldId id="338" r:id="rId59"/>
    <p:sldId id="339" r:id="rId60"/>
    <p:sldId id="340" r:id="rId61"/>
    <p:sldId id="316" r:id="rId62"/>
    <p:sldId id="317" r:id="rId63"/>
    <p:sldId id="318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28/06/2024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4140045" cy="1080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Permanência dos dados (Figura 16)</a:t>
            </a:r>
          </a:p>
          <a:p>
            <a:pPr lvl="1"/>
            <a:r>
              <a:rPr lang="pt-BR" dirty="0"/>
              <a:t>Migração dos dados (Figura 17)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Heurística de solução inicial</a:t>
            </a:r>
          </a:p>
          <a:p>
            <a:pPr lvl="1"/>
            <a:r>
              <a:rPr lang="pt-BR" sz="2000" dirty="0"/>
              <a:t>Pontos positivos</a:t>
            </a:r>
          </a:p>
          <a:p>
            <a:pPr lvl="2"/>
            <a:r>
              <a:rPr lang="pt-BR" sz="1800" dirty="0"/>
              <a:t>Recorrência</a:t>
            </a:r>
          </a:p>
          <a:p>
            <a:pPr lvl="2"/>
            <a:r>
              <a:rPr lang="pt-BR" sz="1800" dirty="0"/>
              <a:t>Grade inicial completa</a:t>
            </a:r>
          </a:p>
          <a:p>
            <a:pPr lvl="1"/>
            <a:r>
              <a:rPr lang="pt-BR" sz="2000" dirty="0"/>
              <a:t>Limitações</a:t>
            </a:r>
          </a:p>
          <a:p>
            <a:pPr lvl="2"/>
            <a:r>
              <a:rPr lang="pt-BR" sz="1800" dirty="0"/>
              <a:t>Conflitos</a:t>
            </a:r>
          </a:p>
          <a:p>
            <a:pPr lvl="2"/>
            <a:r>
              <a:rPr lang="pt-BR" sz="18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385981" y="1178975"/>
            <a:ext cx="7757554" cy="5580960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5.19 –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6.11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3671</TotalTime>
  <Words>4955</Words>
  <Application>Microsoft Office PowerPoint</Application>
  <PresentationFormat>Widescreen</PresentationFormat>
  <Paragraphs>441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308</cp:revision>
  <dcterms:created xsi:type="dcterms:W3CDTF">2023-05-30T00:17:32Z</dcterms:created>
  <dcterms:modified xsi:type="dcterms:W3CDTF">2024-06-29T02:04:27Z</dcterms:modified>
</cp:coreProperties>
</file>